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340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42" r:id="rId39"/>
    <p:sldId id="341" r:id="rId40"/>
    <p:sldId id="293" r:id="rId41"/>
    <p:sldId id="34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38" r:id="rId50"/>
    <p:sldId id="301" r:id="rId51"/>
    <p:sldId id="302" r:id="rId52"/>
    <p:sldId id="339" r:id="rId53"/>
    <p:sldId id="303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0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Metropolis%E2%80%93Hastings_algorith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 </a:t>
                </a:r>
                <a:r>
                  <a:rPr lang="en-US" dirty="0"/>
                  <a:t>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Some key points to notice</a:t>
                </a:r>
              </a:p>
              <a:p>
                <a:pPr lvl="1"/>
                <a:r>
                  <a:rPr lang="en-US" dirty="0"/>
                  <a:t>The probabilities of transition out of a state is given in a column</a:t>
                </a:r>
              </a:p>
              <a:p>
                <a:pPr lvl="1"/>
                <a:r>
                  <a:rPr lang="en-US" dirty="0"/>
                  <a:t>The probabilities in each column must add to 1.0</a:t>
                </a:r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</a:p>
              <a:p>
                <a:pPr lvl="1"/>
                <a:r>
                  <a:rPr lang="en-US" dirty="0"/>
                  <a:t>The probabilities of a transition to the same state are along the diagonal of the matrix</a:t>
                </a:r>
              </a:p>
              <a:p>
                <a:pPr lvl="0"/>
                <a:r>
                  <a:rPr lang="en-US" dirty="0"/>
                  <a:t>Some transitions not possible have a probability of 0.0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transition from state 2 </a:t>
                </a:r>
                <a:r>
                  <a:rPr lang="en-US"/>
                  <a:t>to state 1 </a:t>
                </a:r>
                <a:endParaRPr lang="en-US" dirty="0"/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remain in state 3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>
                    <a:hlinkClick r:id="rId2"/>
                  </a:rPr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  <a:r>
                  <a:rPr lang="en-US" sz="2600" dirty="0"/>
                  <a:t>, p</a:t>
                </a:r>
                <a:r>
                  <a:rPr sz="2600" dirty="0"/>
                  <a:t>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3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</a:t>
                </a:r>
                <a:r>
                  <a:rPr lang="en-US" dirty="0"/>
                  <a:t>has a</a:t>
                </a:r>
                <a:r>
                  <a:rPr dirty="0"/>
                  <a:t>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</a:t>
                </a:r>
                <a:r>
                  <a:rPr lang="en-US" dirty="0"/>
                  <a:t>s</a:t>
                </a:r>
                <a:r>
                  <a:rPr dirty="0"/>
                  <a:t>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</a:t>
                </a:r>
                <a:r>
                  <a:rPr lang="en-US" b="1" dirty="0"/>
                  <a:t>trajectory </a:t>
                </a:r>
                <a:r>
                  <a:rPr lang="en-US" dirty="0"/>
                  <a:t>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tune</a:t>
                </a:r>
                <a:r>
                  <a:rPr lang="en-US" dirty="0"/>
                  <a:t>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</a:t>
                </a:r>
                <a:r>
                  <a:rPr b="1" dirty="0"/>
                  <a:t>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Expected value 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 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</a:t>
                </a:r>
                <a:r>
                  <a:rPr lang="en-US" dirty="0"/>
                  <a:t> transition probability in a</a:t>
                </a:r>
                <a:r>
                  <a:rPr dirty="0"/>
                  <a:t> sequence of a Markov transition</a:t>
                </a:r>
                <a:r>
                  <a:rPr lang="en-US" dirty="0"/>
                  <a:t>s </a:t>
                </a:r>
                <a:r>
                  <a:rPr dirty="0"/>
                  <a:t>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5626</Words>
  <Application>Microsoft Office PowerPoint</Application>
  <PresentationFormat>On-screen Show (16:9)</PresentationFormat>
  <Paragraphs>597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111</cp:revision>
  <dcterms:created xsi:type="dcterms:W3CDTF">2024-08-17T14:42:55Z</dcterms:created>
  <dcterms:modified xsi:type="dcterms:W3CDTF">2024-12-05T01:28:28Z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